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FF7-DE09-44D5-9AF7-F22CCB66CB08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EAC0-653D-4E06-B983-D4C00735D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FF7-DE09-44D5-9AF7-F22CCB66CB08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EAC0-653D-4E06-B983-D4C00735D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FF7-DE09-44D5-9AF7-F22CCB66CB08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EAC0-653D-4E06-B983-D4C00735D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FF7-DE09-44D5-9AF7-F22CCB66CB08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EAC0-653D-4E06-B983-D4C00735D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FF7-DE09-44D5-9AF7-F22CCB66CB08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EAC0-653D-4E06-B983-D4C00735D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FF7-DE09-44D5-9AF7-F22CCB66CB08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EAC0-653D-4E06-B983-D4C00735D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FF7-DE09-44D5-9AF7-F22CCB66CB08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EAC0-653D-4E06-B983-D4C00735D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FF7-DE09-44D5-9AF7-F22CCB66CB08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EAC0-653D-4E06-B983-D4C00735D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FF7-DE09-44D5-9AF7-F22CCB66CB08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EAC0-653D-4E06-B983-D4C00735D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FF7-DE09-44D5-9AF7-F22CCB66CB08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EAC0-653D-4E06-B983-D4C00735D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FF7-DE09-44D5-9AF7-F22CCB66CB08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EAC0-653D-4E06-B983-D4C00735D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8CFF7-DE09-44D5-9AF7-F22CCB66CB08}" type="datetimeFigureOut">
              <a:rPr lang="en-US" smtClean="0"/>
              <a:pPr/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6EAC0-653D-4E06-B983-D4C00735D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Settlement</a:t>
            </a:r>
            <a:endParaRPr lang="en-US" dirty="0"/>
          </a:p>
        </p:txBody>
      </p:sp>
      <p:pic>
        <p:nvPicPr>
          <p:cNvPr id="6" name="Content Placeholder 5" descr="map-british-north-america1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295400"/>
            <a:ext cx="4953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Trip to </a:t>
            </a:r>
            <a:r>
              <a:rPr lang="en-US" dirty="0" smtClean="0"/>
              <a:t>Georgia-The 13</a:t>
            </a:r>
            <a:r>
              <a:rPr lang="en-US" baseline="30000" dirty="0" smtClean="0"/>
              <a:t>th</a:t>
            </a:r>
            <a:r>
              <a:rPr lang="en-US" dirty="0" smtClean="0"/>
              <a:t> Colony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When did the settlers and Oglethorpe set sail for Georgia?</a:t>
            </a:r>
          </a:p>
          <a:p>
            <a:r>
              <a:rPr lang="en-US" sz="2000" dirty="0" smtClean="0"/>
              <a:t>How long did the trip take?</a:t>
            </a:r>
          </a:p>
          <a:p>
            <a:r>
              <a:rPr lang="en-US" sz="2000" dirty="0" smtClean="0"/>
              <a:t>What happened when they arrived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Almost 125 people set sail on November 17, 1732. The ship was called </a:t>
            </a:r>
            <a:r>
              <a:rPr lang="en-US" sz="2000" i="1" dirty="0" smtClean="0"/>
              <a:t>Ann.</a:t>
            </a:r>
            <a:endParaRPr lang="en-US" sz="2000" dirty="0" smtClean="0"/>
          </a:p>
          <a:p>
            <a:r>
              <a:rPr lang="en-US" sz="2000" dirty="0" smtClean="0"/>
              <a:t>It took them 80 days, almost 3 months, to cross the Atlantic.</a:t>
            </a:r>
          </a:p>
          <a:p>
            <a:r>
              <a:rPr lang="en-US" sz="2000" dirty="0" smtClean="0"/>
              <a:t>They docked at Charleston, South Carolina.</a:t>
            </a:r>
            <a:endParaRPr lang="en-US" sz="2000" dirty="0"/>
          </a:p>
        </p:txBody>
      </p:sp>
      <p:pic>
        <p:nvPicPr>
          <p:cNvPr id="6" name="Picture 5" descr="oglethorpelan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505200"/>
            <a:ext cx="2819400" cy="27432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Tomochichi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Who was </a:t>
            </a:r>
            <a:r>
              <a:rPr lang="en-US" sz="2000" dirty="0" err="1" smtClean="0"/>
              <a:t>Tomochichi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Why was he important?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Chief of the </a:t>
            </a:r>
            <a:r>
              <a:rPr lang="en-US" sz="2000" dirty="0" err="1" smtClean="0"/>
              <a:t>Yamacraw</a:t>
            </a:r>
            <a:r>
              <a:rPr lang="en-US" sz="2000" dirty="0" smtClean="0"/>
              <a:t> Native Americans.</a:t>
            </a:r>
          </a:p>
          <a:p>
            <a:r>
              <a:rPr lang="en-US" sz="2000" dirty="0" smtClean="0"/>
              <a:t>In order to establish the colony, Oglethorpe had to build a friendship with the tribe. </a:t>
            </a:r>
          </a:p>
          <a:p>
            <a:r>
              <a:rPr lang="en-US" sz="2000" dirty="0" err="1" smtClean="0"/>
              <a:t>Tomochichi</a:t>
            </a:r>
            <a:r>
              <a:rPr lang="en-US" sz="2000" dirty="0" smtClean="0"/>
              <a:t> and Oglethorpe’s friendship lasted until the chief died.</a:t>
            </a:r>
          </a:p>
          <a:p>
            <a:r>
              <a:rPr lang="en-US" sz="2000" dirty="0" smtClean="0"/>
              <a:t>February 12, 1733, </a:t>
            </a:r>
            <a:r>
              <a:rPr lang="en-US" sz="2000" dirty="0" err="1" smtClean="0"/>
              <a:t>Tomochichi</a:t>
            </a:r>
            <a:r>
              <a:rPr lang="en-US" sz="2000" dirty="0" smtClean="0"/>
              <a:t> allowed Oglethorpe and the settlers land on </a:t>
            </a:r>
            <a:r>
              <a:rPr lang="en-US" sz="2000" dirty="0" err="1" smtClean="0"/>
              <a:t>Yamacraw</a:t>
            </a:r>
            <a:r>
              <a:rPr lang="en-US" sz="2000" dirty="0" smtClean="0"/>
              <a:t> Bluff which overlooks the Savannah River.</a:t>
            </a:r>
            <a:endParaRPr lang="en-US" sz="2000" dirty="0"/>
          </a:p>
        </p:txBody>
      </p:sp>
      <p:pic>
        <p:nvPicPr>
          <p:cNvPr id="5" name="Picture 4" descr="tomochi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2004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Musgrove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Who was Mary Musgrove?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She was an interpreter between </a:t>
            </a:r>
            <a:r>
              <a:rPr lang="en-US" sz="2000" dirty="0" err="1" smtClean="0"/>
              <a:t>Tomochichi</a:t>
            </a:r>
            <a:r>
              <a:rPr lang="en-US" sz="2000" dirty="0" smtClean="0"/>
              <a:t> and Oglethorpe.</a:t>
            </a:r>
          </a:p>
          <a:p>
            <a:r>
              <a:rPr lang="en-US" sz="2000" dirty="0" smtClean="0"/>
              <a:t>Musgrove was married to a British man. She was half British and half Native American.</a:t>
            </a:r>
          </a:p>
          <a:p>
            <a:r>
              <a:rPr lang="en-US" sz="2000" dirty="0" smtClean="0"/>
              <a:t>Without her, Oglethorpe could have never established a relationship with the </a:t>
            </a:r>
            <a:r>
              <a:rPr lang="en-US" sz="2000" dirty="0" err="1" smtClean="0"/>
              <a:t>Yamacraw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 descr="MaryMusgro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074084"/>
            <a:ext cx="2209800" cy="343136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Savannah-Georgia’s 1</a:t>
            </a:r>
            <a:r>
              <a:rPr lang="en-US" baseline="30000" dirty="0" smtClean="0"/>
              <a:t>st</a:t>
            </a:r>
            <a:r>
              <a:rPr lang="en-US" dirty="0" smtClean="0"/>
              <a:t> and Oldest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Worked with Colonel William Bull and Noble Jones to design the city of Savannah.</a:t>
            </a:r>
          </a:p>
          <a:p>
            <a:r>
              <a:rPr lang="en-US" sz="2000" dirty="0" smtClean="0"/>
              <a:t>Oglethorpe designed his city from a plan his friend created before he died.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Savannah was built like a grid.</a:t>
            </a:r>
          </a:p>
          <a:p>
            <a:endParaRPr lang="en-US" sz="2000" dirty="0"/>
          </a:p>
        </p:txBody>
      </p:sp>
      <p:pic>
        <p:nvPicPr>
          <p:cNvPr id="5" name="Picture 4" descr="savannah_map_1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895600"/>
            <a:ext cx="4462743" cy="3429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Uncharted Territory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Why did the English establish colonies?</a:t>
            </a:r>
          </a:p>
          <a:p>
            <a:r>
              <a:rPr lang="en-US" sz="2000" dirty="0" smtClean="0"/>
              <a:t>Was it easy or hard to establish a colony?</a:t>
            </a:r>
          </a:p>
          <a:p>
            <a:r>
              <a:rPr lang="en-US" sz="2000" dirty="0" smtClean="0"/>
              <a:t>What is </a:t>
            </a:r>
            <a:r>
              <a:rPr lang="en-US" sz="2000" dirty="0" smtClean="0">
                <a:solidFill>
                  <a:srgbClr val="FF0000"/>
                </a:solidFill>
              </a:rPr>
              <a:t>mercantilism</a:t>
            </a:r>
            <a:r>
              <a:rPr lang="en-US" sz="2000" dirty="0" smtClean="0"/>
              <a:t>? What is its purpose?</a:t>
            </a:r>
          </a:p>
          <a:p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Some came for religious freedom while others came to begin a new and better life. </a:t>
            </a:r>
            <a:endParaRPr lang="en-US" sz="2000" dirty="0"/>
          </a:p>
          <a:p>
            <a:r>
              <a:rPr lang="en-US" sz="2000" dirty="0" smtClean="0"/>
              <a:t>Some also came to bring Christianity to the natives.</a:t>
            </a:r>
          </a:p>
          <a:p>
            <a:r>
              <a:rPr lang="en-US" sz="2000" dirty="0" smtClean="0"/>
              <a:t>Very hard! A lot of them died of illnesses and starvation. Attacks from natives were common. </a:t>
            </a:r>
          </a:p>
          <a:p>
            <a:r>
              <a:rPr lang="en-US" sz="2000" dirty="0" smtClean="0"/>
              <a:t>A trade policy in which a country exports more than it imports; colonies were expected to supply the materials needed to produce goods for the mother country.</a:t>
            </a:r>
          </a:p>
          <a:p>
            <a:endParaRPr lang="en-US" sz="2000" dirty="0"/>
          </a:p>
        </p:txBody>
      </p:sp>
      <p:pic>
        <p:nvPicPr>
          <p:cNvPr id="7" name="Picture 6" descr="Jamestown Sh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86175"/>
            <a:ext cx="4124325" cy="317182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is Jamestown?</a:t>
            </a:r>
          </a:p>
          <a:p>
            <a:r>
              <a:rPr lang="en-US" sz="2000" dirty="0" smtClean="0"/>
              <a:t>Where was Jamestown located?</a:t>
            </a:r>
          </a:p>
          <a:p>
            <a:r>
              <a:rPr lang="en-US" sz="2000" dirty="0" smtClean="0"/>
              <a:t>How many people settled the colony?</a:t>
            </a:r>
          </a:p>
          <a:p>
            <a:r>
              <a:rPr lang="en-US" sz="2000" dirty="0" smtClean="0"/>
              <a:t>Where they successful in setting up Jamestown?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 English colony established in 1607.</a:t>
            </a:r>
          </a:p>
          <a:p>
            <a:r>
              <a:rPr lang="en-US" sz="2000" dirty="0" smtClean="0"/>
              <a:t>In what we know today as Virginia.</a:t>
            </a:r>
          </a:p>
          <a:p>
            <a:r>
              <a:rPr lang="en-US" sz="2000" dirty="0" smtClean="0"/>
              <a:t>104.</a:t>
            </a:r>
          </a:p>
          <a:p>
            <a:r>
              <a:rPr lang="en-US" sz="2000" dirty="0" smtClean="0"/>
              <a:t>Hardly. They arrived too late to plant crops and set up near a swamp. They were sickened by malaria, disease spread by mosquitoes. </a:t>
            </a:r>
          </a:p>
          <a:p>
            <a:r>
              <a:rPr lang="en-US" sz="2000" dirty="0" smtClean="0"/>
              <a:t>By the end of 1607, only 38 settlers survived.</a:t>
            </a:r>
          </a:p>
        </p:txBody>
      </p:sp>
      <p:pic>
        <p:nvPicPr>
          <p:cNvPr id="5" name="Picture 4" descr="lg_jamestown-1650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276600"/>
            <a:ext cx="3886200" cy="341841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and Fort King George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settlers found out that tobacco grew well in the area.</a:t>
            </a:r>
          </a:p>
          <a:p>
            <a:r>
              <a:rPr lang="en-US" sz="1800" dirty="0" smtClean="0"/>
              <a:t>They began to cultivate it.</a:t>
            </a:r>
          </a:p>
          <a:p>
            <a:r>
              <a:rPr lang="en-US" sz="1800" dirty="0" smtClean="0"/>
              <a:t>This increased labor demands.</a:t>
            </a:r>
          </a:p>
          <a:p>
            <a:r>
              <a:rPr lang="en-US" sz="1800" dirty="0" smtClean="0"/>
              <a:t>Britain did not like having Spain and France colonies near.</a:t>
            </a:r>
          </a:p>
          <a:p>
            <a:r>
              <a:rPr lang="en-US" sz="1800" dirty="0" smtClean="0"/>
              <a:t>King George approved the building of a fort in 1721. The </a:t>
            </a:r>
            <a:r>
              <a:rPr lang="en-US" sz="1800" dirty="0" smtClean="0">
                <a:solidFill>
                  <a:srgbClr val="FF0000"/>
                </a:solidFill>
              </a:rPr>
              <a:t>garrison</a:t>
            </a:r>
            <a:r>
              <a:rPr lang="en-US" sz="1800" dirty="0" smtClean="0"/>
              <a:t>, fort where troops are housed, served as a warning point for invaders. </a:t>
            </a:r>
          </a:p>
          <a:p>
            <a:pPr>
              <a:buNone/>
            </a:pPr>
            <a:r>
              <a:rPr lang="en-US" sz="1800" dirty="0" smtClean="0"/>
              <a:t>Look up </a:t>
            </a:r>
            <a:r>
              <a:rPr lang="en-US" sz="1800" i="1" dirty="0" smtClean="0"/>
              <a:t>trench mouth </a:t>
            </a:r>
            <a:r>
              <a:rPr lang="en-US" sz="1800" dirty="0" smtClean="0"/>
              <a:t>on page 113 in your textbook.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Indentured servants were hired to work the tobacco fields. They would agree to work for a certain amount of time to pay for their trip to the New World.</a:t>
            </a:r>
          </a:p>
          <a:p>
            <a:r>
              <a:rPr lang="en-US" sz="2000" dirty="0" smtClean="0"/>
              <a:t>As the 1700s approached, indentured servants were replaced with slaves-free labor</a:t>
            </a:r>
          </a:p>
          <a:p>
            <a:endParaRPr lang="en-US" sz="2000" dirty="0"/>
          </a:p>
        </p:txBody>
      </p:sp>
      <p:pic>
        <p:nvPicPr>
          <p:cNvPr id="5" name="Picture 4" descr="tobacc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267200"/>
            <a:ext cx="3352800" cy="24499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glethorp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524000"/>
            <a:ext cx="3113532" cy="4762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Oglethorpe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Who was responsible for establishing the Georgia colony?</a:t>
            </a:r>
          </a:p>
          <a:p>
            <a:r>
              <a:rPr lang="en-US" sz="2000" dirty="0" smtClean="0"/>
              <a:t>Why did Oglethorpe establish Georgia colony?</a:t>
            </a:r>
          </a:p>
          <a:p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James Edward Oglethorpe-Born in London in 1696.</a:t>
            </a:r>
            <a:endParaRPr lang="en-US" sz="2000" dirty="0"/>
          </a:p>
          <a:p>
            <a:r>
              <a:rPr lang="en-US" sz="2000" dirty="0" smtClean="0"/>
              <a:t>He established the colony for people who needed a fresh start in life.</a:t>
            </a:r>
            <a:r>
              <a:rPr lang="en-US" sz="2000" dirty="0"/>
              <a:t> </a:t>
            </a:r>
            <a:r>
              <a:rPr lang="en-US" sz="2000" dirty="0" smtClean="0"/>
              <a:t>Oglethorpe cared deeply for people who could not pay their debts. Many of them, including his friend, died of disease in debtors jail. </a:t>
            </a:r>
            <a:endParaRPr lang="en-US" dirty="0"/>
          </a:p>
        </p:txBody>
      </p:sp>
      <p:pic>
        <p:nvPicPr>
          <p:cNvPr id="7" name="Picture 6" descr="Oglethorp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276600"/>
            <a:ext cx="3049418" cy="202863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Oglethorpe Got Permission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Oglethorpe knew he had to get permission from the king to set up his new colony.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Britain’s two main reasons for establishing colonies in the New World were (1) encouraging mercantilism so that Britain does not have to import goods from other countries and (2) serve as a defensive against their rivals Spain and France.</a:t>
            </a:r>
          </a:p>
          <a:p>
            <a:r>
              <a:rPr lang="en-US" sz="2000" dirty="0" smtClean="0"/>
              <a:t>Oglethorpe offered religious freedom to Protestants who were being mistreated by the Catholic church. </a:t>
            </a:r>
          </a:p>
          <a:p>
            <a:r>
              <a:rPr lang="en-US" sz="2000" dirty="0" smtClean="0"/>
              <a:t>Oglethorpe promised to send raw materials to support mercantilism.</a:t>
            </a:r>
            <a:endParaRPr lang="en-US" sz="2000" dirty="0"/>
          </a:p>
        </p:txBody>
      </p:sp>
      <p:pic>
        <p:nvPicPr>
          <p:cNvPr id="5" name="Picture 4" descr="Fort King Geo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90800"/>
            <a:ext cx="4775200" cy="35814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Charter of 1732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 June 7, 1732, King George II gave Oglethorpe permission to establish a colony.</a:t>
            </a:r>
          </a:p>
          <a:p>
            <a:r>
              <a:rPr lang="en-US" sz="2000" dirty="0" smtClean="0"/>
              <a:t>Oglethorpe had 21 trustees-people who also held responsibility for the colony.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Charter-legal document that grants special rights and privileges to an area or amount of land.</a:t>
            </a:r>
          </a:p>
          <a:p>
            <a:r>
              <a:rPr lang="en-US" sz="2000" dirty="0" smtClean="0"/>
              <a:t>The charter granted Oglethorpe control of the colony for 21 years.</a:t>
            </a:r>
          </a:p>
          <a:p>
            <a:r>
              <a:rPr lang="en-US" sz="2000" dirty="0" smtClean="0"/>
              <a:t>In short, the colony was property of the king. All laws had to be approved by the king.</a:t>
            </a:r>
            <a:endParaRPr lang="en-US" sz="2000" dirty="0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Limitations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Trustees could not own land or hold political office.  They cannot be paid for their work.</a:t>
            </a:r>
          </a:p>
          <a:p>
            <a:r>
              <a:rPr lang="en-US" sz="2000" dirty="0" smtClean="0"/>
              <a:t>Catholics, Blacks, and liquor dealers could not become colonists.</a:t>
            </a:r>
          </a:p>
          <a:p>
            <a:r>
              <a:rPr lang="en-US" sz="2000" dirty="0" smtClean="0"/>
              <a:t>To keep slavery out of the colony, Blacks were not admitted. </a:t>
            </a:r>
          </a:p>
          <a:p>
            <a:r>
              <a:rPr lang="en-US" sz="2000" dirty="0" smtClean="0"/>
              <a:t>It was believed that if liquor was present the settlers would not work.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827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British Settlement</vt:lpstr>
      <vt:lpstr>Uncharted Territory</vt:lpstr>
      <vt:lpstr>Jamestown</vt:lpstr>
      <vt:lpstr>Tobacco and Fort King George</vt:lpstr>
      <vt:lpstr>Georgia</vt:lpstr>
      <vt:lpstr>James Oglethorpe</vt:lpstr>
      <vt:lpstr>How Oglethorpe Got Permission</vt:lpstr>
      <vt:lpstr>The Charter of 1732</vt:lpstr>
      <vt:lpstr>Other Limitations</vt:lpstr>
      <vt:lpstr>The Trip to Georgia-The 13th Colony</vt:lpstr>
      <vt:lpstr>Tomochichi</vt:lpstr>
      <vt:lpstr>Mary Musgrove</vt:lpstr>
      <vt:lpstr>Savannah-Georgia’s 1st and Oldest City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Monique</dc:creator>
  <cp:lastModifiedBy>mbrown3</cp:lastModifiedBy>
  <cp:revision>39</cp:revision>
  <dcterms:created xsi:type="dcterms:W3CDTF">2010-09-11T19:15:13Z</dcterms:created>
  <dcterms:modified xsi:type="dcterms:W3CDTF">2010-09-15T20:51:05Z</dcterms:modified>
</cp:coreProperties>
</file>